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F60D6-0CA8-4DA4-A18D-FB70110873F1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B08F-480C-461C-9D12-EE2A300E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750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F60D6-0CA8-4DA4-A18D-FB70110873F1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B08F-480C-461C-9D12-EE2A300E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021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F60D6-0CA8-4DA4-A18D-FB70110873F1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B08F-480C-461C-9D12-EE2A300E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347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F60D6-0CA8-4DA4-A18D-FB70110873F1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B08F-480C-461C-9D12-EE2A300E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834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F60D6-0CA8-4DA4-A18D-FB70110873F1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B08F-480C-461C-9D12-EE2A300E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537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F60D6-0CA8-4DA4-A18D-FB70110873F1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B08F-480C-461C-9D12-EE2A300E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803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F60D6-0CA8-4DA4-A18D-FB70110873F1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B08F-480C-461C-9D12-EE2A300E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464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F60D6-0CA8-4DA4-A18D-FB70110873F1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B08F-480C-461C-9D12-EE2A300E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205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F60D6-0CA8-4DA4-A18D-FB70110873F1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B08F-480C-461C-9D12-EE2A300E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510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F60D6-0CA8-4DA4-A18D-FB70110873F1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B08F-480C-461C-9D12-EE2A300E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381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F60D6-0CA8-4DA4-A18D-FB70110873F1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B08F-480C-461C-9D12-EE2A300E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854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F60D6-0CA8-4DA4-A18D-FB70110873F1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2B08F-480C-461C-9D12-EE2A300E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76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03459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Coniston </a:t>
            </a:r>
            <a:r>
              <a:rPr lang="en-GB" dirty="0" err="1" smtClean="0"/>
              <a:t>Coppermines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Part </a:t>
            </a:r>
            <a:r>
              <a:rPr lang="en-GB" dirty="0" smtClean="0"/>
              <a:t>5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Stephe Cove October 2026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921880"/>
            <a:ext cx="6858000" cy="1655762"/>
          </a:xfrm>
        </p:spPr>
        <p:txBody>
          <a:bodyPr>
            <a:normAutofit lnSpcReduction="10000"/>
          </a:bodyPr>
          <a:lstStyle/>
          <a:p>
            <a:endParaRPr lang="en-GB" dirty="0" smtClean="0"/>
          </a:p>
          <a:p>
            <a:r>
              <a:rPr lang="en-GB" dirty="0" smtClean="0"/>
              <a:t>CATMHS exploration</a:t>
            </a:r>
          </a:p>
          <a:p>
            <a:r>
              <a:rPr lang="en-GB" dirty="0" smtClean="0"/>
              <a:t>Stay out, stay alive</a:t>
            </a:r>
          </a:p>
          <a:p>
            <a:r>
              <a:rPr lang="en-GB" dirty="0" smtClean="0"/>
              <a:t>In memory</a:t>
            </a:r>
          </a:p>
          <a:p>
            <a:endParaRPr lang="en-GB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225" y="381000"/>
            <a:ext cx="2118794" cy="1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02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4200" y="5157192"/>
            <a:ext cx="7772400" cy="1470025"/>
          </a:xfrm>
          <a:solidFill>
            <a:srgbClr val="CC6C15"/>
          </a:solidFill>
        </p:spPr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</a:rPr>
              <a:t>CATMHS EXPLORATION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AutoShape 2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155575" y="-3429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307975" y="-1905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49762"/>
            <a:ext cx="2118794" cy="1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429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Exploration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65" y="1495425"/>
            <a:ext cx="4019550" cy="53625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033" y="850918"/>
            <a:ext cx="4424935" cy="600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74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Through trip from Levers Water, down 160 metres </a:t>
            </a:r>
            <a:r>
              <a:rPr lang="en-GB" dirty="0" smtClean="0"/>
              <a:t>before </a:t>
            </a:r>
            <a:r>
              <a:rPr lang="en-GB" dirty="0" smtClean="0"/>
              <a:t>back </a:t>
            </a:r>
            <a:r>
              <a:rPr lang="en-GB" dirty="0" smtClean="0"/>
              <a:t>into </a:t>
            </a:r>
            <a:r>
              <a:rPr lang="en-GB" dirty="0" smtClean="0"/>
              <a:t>daylight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9803"/>
          <a:stretch/>
        </p:blipFill>
        <p:spPr>
          <a:xfrm>
            <a:off x="0" y="2009954"/>
            <a:ext cx="2827758" cy="35718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797" y="2333558"/>
            <a:ext cx="3151960" cy="42789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796" y="2898000"/>
            <a:ext cx="2962204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35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50498"/>
            <a:ext cx="7886700" cy="940191"/>
          </a:xfrm>
        </p:spPr>
        <p:txBody>
          <a:bodyPr/>
          <a:lstStyle/>
          <a:p>
            <a:r>
              <a:rPr lang="en-GB" dirty="0" smtClean="0"/>
              <a:t>Horse Crag  opening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14401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</a:t>
            </a:r>
          </a:p>
          <a:p>
            <a:r>
              <a:rPr lang="en-GB" dirty="0" smtClean="0"/>
              <a:t>2009-2015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7722"/>
            <a:ext cx="2882903" cy="38174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435" y="3156743"/>
            <a:ext cx="2553565" cy="37012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915" y="3156743"/>
            <a:ext cx="3430524" cy="2484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7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5589240"/>
            <a:ext cx="8589640" cy="1143000"/>
          </a:xfrm>
        </p:spPr>
        <p:txBody>
          <a:bodyPr>
            <a:noAutofit/>
          </a:bodyPr>
          <a:lstStyle/>
          <a:p>
            <a:r>
              <a:rPr lang="en-GB" sz="3600" dirty="0" smtClean="0"/>
              <a:t>New wheel – Philip Johnson </a:t>
            </a:r>
            <a:br>
              <a:rPr lang="en-GB" sz="3600" dirty="0" smtClean="0"/>
            </a:br>
            <a:r>
              <a:rPr lang="en-GB" sz="3600" dirty="0" err="1" smtClean="0"/>
              <a:t>Bonsor</a:t>
            </a:r>
            <a:r>
              <a:rPr lang="en-GB" sz="3600" dirty="0" smtClean="0"/>
              <a:t> </a:t>
            </a:r>
            <a:r>
              <a:rPr lang="en-GB" sz="3600" dirty="0"/>
              <a:t>d</a:t>
            </a:r>
            <a:r>
              <a:rPr lang="en-GB" sz="3600" dirty="0" smtClean="0"/>
              <a:t>ressing floor</a:t>
            </a:r>
            <a:endParaRPr lang="en-GB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14401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</a:t>
            </a:r>
          </a:p>
          <a:p>
            <a:r>
              <a:rPr lang="en-GB" dirty="0" smtClean="0"/>
              <a:t>1892-2022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30" r="8360"/>
          <a:stretch/>
        </p:blipFill>
        <p:spPr>
          <a:xfrm>
            <a:off x="4423578" y="3223142"/>
            <a:ext cx="4547137" cy="23660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36712"/>
            <a:ext cx="4248472" cy="422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32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2091"/>
            <a:ext cx="7886700" cy="1138598"/>
          </a:xfrm>
        </p:spPr>
        <p:txBody>
          <a:bodyPr/>
          <a:lstStyle/>
          <a:p>
            <a:r>
              <a:rPr lang="en-GB" dirty="0" smtClean="0"/>
              <a:t>Clog prints and personal gear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14401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</a:t>
            </a:r>
          </a:p>
          <a:p>
            <a:r>
              <a:rPr lang="en-GB" dirty="0" smtClean="0"/>
              <a:t>1980s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0237"/>
          <a:stretch/>
        </p:blipFill>
        <p:spPr>
          <a:xfrm>
            <a:off x="5912166" y="1457400"/>
            <a:ext cx="3231834" cy="5400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90689"/>
            <a:ext cx="2557237" cy="39082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43972" b="21234"/>
          <a:stretch/>
        </p:blipFill>
        <p:spPr>
          <a:xfrm>
            <a:off x="2736303" y="3985403"/>
            <a:ext cx="2996797" cy="276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5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9728"/>
            <a:ext cx="7886700" cy="1060961"/>
          </a:xfrm>
        </p:spPr>
        <p:txBody>
          <a:bodyPr/>
          <a:lstStyle/>
          <a:p>
            <a:r>
              <a:rPr lang="en-GB" dirty="0" smtClean="0"/>
              <a:t>Tools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14401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</a:t>
            </a:r>
          </a:p>
          <a:p>
            <a:r>
              <a:rPr lang="en-GB" dirty="0" smtClean="0"/>
              <a:t>1980s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57607"/>
          <a:stretch/>
        </p:blipFill>
        <p:spPr>
          <a:xfrm>
            <a:off x="6639619" y="405962"/>
            <a:ext cx="2423593" cy="37458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b="2756"/>
          <a:stretch/>
        </p:blipFill>
        <p:spPr>
          <a:xfrm>
            <a:off x="3962484" y="405962"/>
            <a:ext cx="2498086" cy="3682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115" y="4312982"/>
            <a:ext cx="3529097" cy="24638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451" y="1457381"/>
            <a:ext cx="3244876" cy="515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7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1102"/>
            <a:ext cx="7886700" cy="1069587"/>
          </a:xfrm>
        </p:spPr>
        <p:txBody>
          <a:bodyPr/>
          <a:lstStyle/>
          <a:p>
            <a:r>
              <a:rPr lang="en-GB" dirty="0" smtClean="0"/>
              <a:t>Ladders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14401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</a:t>
            </a:r>
          </a:p>
          <a:p>
            <a:r>
              <a:rPr lang="en-GB" dirty="0" smtClean="0"/>
              <a:t>1980s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57" y="1524556"/>
            <a:ext cx="3244876" cy="51555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681" y="2579298"/>
            <a:ext cx="5342243" cy="402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47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4200" y="5157192"/>
            <a:ext cx="7772400" cy="1470025"/>
          </a:xfrm>
          <a:solidFill>
            <a:srgbClr val="CC6C15"/>
          </a:solidFill>
        </p:spPr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</a:rPr>
              <a:t>STAY OUT, STAY ALIVE!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AutoShape 2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155575" y="-3429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307975" y="-1905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49762"/>
            <a:ext cx="2118794" cy="1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31254"/>
            <a:ext cx="5185358" cy="497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50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59125"/>
            <a:ext cx="7886700" cy="931564"/>
          </a:xfrm>
        </p:spPr>
        <p:txBody>
          <a:bodyPr/>
          <a:lstStyle/>
          <a:p>
            <a:r>
              <a:rPr lang="en-GB" dirty="0" smtClean="0"/>
              <a:t>False floors – better on or below?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55" y="2169631"/>
            <a:ext cx="4391596" cy="35006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7775" y="1428750"/>
            <a:ext cx="4086225" cy="5429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544" y="260648"/>
            <a:ext cx="14401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</a:t>
            </a:r>
          </a:p>
          <a:p>
            <a:r>
              <a:rPr lang="en-GB" dirty="0" smtClean="0"/>
              <a:t>Present day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560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95223"/>
            <a:ext cx="7886700" cy="1095466"/>
          </a:xfrm>
        </p:spPr>
        <p:txBody>
          <a:bodyPr/>
          <a:lstStyle/>
          <a:p>
            <a:r>
              <a:rPr lang="en-GB" dirty="0" smtClean="0"/>
              <a:t>Above the abyss!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14971"/>
          <a:stretch/>
        </p:blipFill>
        <p:spPr>
          <a:xfrm>
            <a:off x="251520" y="1439449"/>
            <a:ext cx="4320480" cy="38740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181" y="1097360"/>
            <a:ext cx="4267819" cy="57606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544" y="260648"/>
            <a:ext cx="14401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</a:t>
            </a:r>
          </a:p>
          <a:p>
            <a:r>
              <a:rPr lang="en-GB" dirty="0" smtClean="0"/>
              <a:t>Present day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120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Collapsed levels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8" t="2750" r="3098" b="6951"/>
          <a:stretch/>
        </p:blipFill>
        <p:spPr>
          <a:xfrm>
            <a:off x="4994782" y="1415998"/>
            <a:ext cx="3888432" cy="52250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544" y="260648"/>
            <a:ext cx="14401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</a:t>
            </a:r>
          </a:p>
          <a:p>
            <a:r>
              <a:rPr lang="en-GB" dirty="0" smtClean="0"/>
              <a:t>Present day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368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Crushed </a:t>
            </a:r>
            <a:r>
              <a:rPr lang="en-GB" dirty="0"/>
              <a:t>s</a:t>
            </a:r>
            <a:r>
              <a:rPr lang="en-GB" dirty="0" smtClean="0"/>
              <a:t>upports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1185" y="1333500"/>
            <a:ext cx="4095750" cy="5524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260648"/>
            <a:ext cx="14401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</a:t>
            </a:r>
          </a:p>
          <a:p>
            <a:r>
              <a:rPr lang="en-GB" dirty="0" smtClean="0"/>
              <a:t>Present day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368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81487"/>
            <a:ext cx="7886700" cy="1009202"/>
          </a:xfrm>
        </p:spPr>
        <p:txBody>
          <a:bodyPr/>
          <a:lstStyle/>
          <a:p>
            <a:r>
              <a:rPr lang="en-GB" dirty="0" smtClean="0"/>
              <a:t>Safety </a:t>
            </a:r>
            <a:r>
              <a:rPr lang="en-GB" dirty="0" smtClean="0"/>
              <a:t>gear essential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723" y="1578633"/>
            <a:ext cx="3818991" cy="50889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544" y="260648"/>
            <a:ext cx="14401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</a:t>
            </a:r>
          </a:p>
          <a:p>
            <a:r>
              <a:rPr lang="en-GB" dirty="0" smtClean="0"/>
              <a:t>Present day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472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759125"/>
            <a:ext cx="8334195" cy="93156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Is the </a:t>
            </a:r>
            <a:r>
              <a:rPr lang="en-GB" dirty="0" smtClean="0"/>
              <a:t>safety message </a:t>
            </a:r>
            <a:r>
              <a:rPr lang="en-GB" dirty="0" smtClean="0"/>
              <a:t>getting through?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14401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</a:t>
            </a:r>
          </a:p>
          <a:p>
            <a:r>
              <a:rPr lang="en-GB" dirty="0" smtClean="0"/>
              <a:t>Present day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176" y="1564327"/>
            <a:ext cx="7005818" cy="529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90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4200" y="5157192"/>
            <a:ext cx="7772400" cy="1470025"/>
          </a:xfrm>
          <a:solidFill>
            <a:srgbClr val="CC6C15"/>
          </a:solidFill>
        </p:spPr>
        <p:txBody>
          <a:bodyPr/>
          <a:lstStyle/>
          <a:p>
            <a:r>
              <a:rPr lang="en-GB" b="1" dirty="0" smtClean="0">
                <a:solidFill>
                  <a:schemeClr val="bg1"/>
                </a:solidFill>
              </a:rPr>
              <a:t>IN MEMORY 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AutoShape 2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155575" y="-3429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307975" y="-1905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49762"/>
            <a:ext cx="2118794" cy="1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" t="11151" r="10132" b="10100"/>
          <a:stretch/>
        </p:blipFill>
        <p:spPr>
          <a:xfrm>
            <a:off x="584200" y="149762"/>
            <a:ext cx="6026658" cy="443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34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89240"/>
            <a:ext cx="9036496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Eric’s Field Guide revised and reprinted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172819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2025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588" y="188640"/>
            <a:ext cx="3885338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9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260648"/>
            <a:ext cx="172819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2025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19"/>
          <a:stretch/>
        </p:blipFill>
        <p:spPr>
          <a:xfrm>
            <a:off x="2195736" y="0"/>
            <a:ext cx="5143500" cy="591281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1445" y="5737934"/>
            <a:ext cx="9036496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Scattering Eric’s ashes underground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41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</TotalTime>
  <Words>131</Words>
  <Application>Microsoft Office PowerPoint</Application>
  <PresentationFormat>On-screen Show (4:3)</PresentationFormat>
  <Paragraphs>47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Coniston Coppermines Part 5 Stephe Cove October 2026</vt:lpstr>
      <vt:lpstr>CATMHS EXPLORATION</vt:lpstr>
      <vt:lpstr>Exploration</vt:lpstr>
      <vt:lpstr>Through trip from Levers Water, down 160 metres before back into daylight</vt:lpstr>
      <vt:lpstr>Horse Crag  opening</vt:lpstr>
      <vt:lpstr>New wheel – Philip Johnson  Bonsor dressing floor</vt:lpstr>
      <vt:lpstr>Clog prints and personal gear</vt:lpstr>
      <vt:lpstr>Tools</vt:lpstr>
      <vt:lpstr>Ladders</vt:lpstr>
      <vt:lpstr>STAY OUT, STAY ALIVE!</vt:lpstr>
      <vt:lpstr>False floors – better on or below?</vt:lpstr>
      <vt:lpstr>Above the abyss!</vt:lpstr>
      <vt:lpstr>Collapsed levels</vt:lpstr>
      <vt:lpstr>Crushed supports</vt:lpstr>
      <vt:lpstr>Safety gear essential</vt:lpstr>
      <vt:lpstr>Is the safety message getting through?</vt:lpstr>
      <vt:lpstr>IN MEMORY </vt:lpstr>
      <vt:lpstr>Eric’s Field Guide revised and reprinted</vt:lpstr>
      <vt:lpstr>Scattering Eric’s ashes underground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 cove</dc:creator>
  <cp:lastModifiedBy>stephe cove</cp:lastModifiedBy>
  <cp:revision>3</cp:revision>
  <dcterms:created xsi:type="dcterms:W3CDTF">2026-10-13T16:40:23Z</dcterms:created>
  <dcterms:modified xsi:type="dcterms:W3CDTF">2026-10-14T15:46:38Z</dcterms:modified>
</cp:coreProperties>
</file>