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4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7" r:id="rId23"/>
    <p:sldId id="298" r:id="rId24"/>
    <p:sldId id="299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193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6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19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72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62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94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384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68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9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96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56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08257-C8CC-4737-86AF-462DAB4EE2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18E10-1C01-4487-B39A-87662BEFA8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84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3459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Coniston </a:t>
            </a:r>
            <a:r>
              <a:rPr lang="en-GB" dirty="0" err="1" smtClean="0"/>
              <a:t>Coppermines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Part 4</a:t>
            </a:r>
            <a:br>
              <a:rPr lang="en-GB" dirty="0" smtClean="0"/>
            </a:br>
            <a:r>
              <a:rPr lang="en-GB" dirty="0" smtClean="0"/>
              <a:t>Stephe Cove October 2026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21880"/>
            <a:ext cx="6858000" cy="165576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Miners and machinery</a:t>
            </a:r>
          </a:p>
          <a:p>
            <a:r>
              <a:rPr lang="en-GB" dirty="0" smtClean="0"/>
              <a:t>The final years</a:t>
            </a:r>
            <a:endParaRPr lang="en-GB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25" y="381000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592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MINERS AND MACHINERY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52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80" y="5715000"/>
            <a:ext cx="9147179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It wasn’t just “miners” at the mine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67544" y="548680"/>
            <a:ext cx="3096344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Driller</a:t>
            </a:r>
          </a:p>
          <a:p>
            <a:r>
              <a:rPr lang="en-GB" dirty="0" smtClean="0"/>
              <a:t>Shot-firer</a:t>
            </a:r>
          </a:p>
          <a:p>
            <a:r>
              <a:rPr lang="en-GB" dirty="0" smtClean="0"/>
              <a:t>Stone picker</a:t>
            </a:r>
          </a:p>
          <a:p>
            <a:r>
              <a:rPr lang="en-GB" dirty="0" smtClean="0"/>
              <a:t>Bucker</a:t>
            </a:r>
          </a:p>
          <a:p>
            <a:r>
              <a:rPr lang="en-GB" dirty="0" smtClean="0"/>
              <a:t>Timberman</a:t>
            </a:r>
          </a:p>
          <a:p>
            <a:r>
              <a:rPr lang="en-GB" dirty="0" smtClean="0"/>
              <a:t>Mason</a:t>
            </a:r>
          </a:p>
          <a:p>
            <a:r>
              <a:rPr lang="en-GB" dirty="0" smtClean="0"/>
              <a:t>Engine man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16016" y="514408"/>
            <a:ext cx="3816424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Loader</a:t>
            </a:r>
          </a:p>
          <a:p>
            <a:r>
              <a:rPr lang="en-GB" dirty="0" err="1" smtClean="0"/>
              <a:t>Trammer</a:t>
            </a:r>
            <a:endParaRPr lang="en-GB" dirty="0" smtClean="0"/>
          </a:p>
          <a:p>
            <a:r>
              <a:rPr lang="en-GB" dirty="0" smtClean="0"/>
              <a:t>Roadman</a:t>
            </a:r>
          </a:p>
          <a:p>
            <a:r>
              <a:rPr lang="en-GB" dirty="0" smtClean="0"/>
              <a:t>Fitter</a:t>
            </a:r>
          </a:p>
          <a:p>
            <a:r>
              <a:rPr lang="en-GB" dirty="0" smtClean="0"/>
              <a:t>Blacksmith</a:t>
            </a:r>
          </a:p>
          <a:p>
            <a:r>
              <a:rPr lang="en-GB" dirty="0" smtClean="0"/>
              <a:t>Ore dresser</a:t>
            </a:r>
          </a:p>
          <a:p>
            <a:r>
              <a:rPr lang="en-GB" dirty="0" smtClean="0"/>
              <a:t>Mine captain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552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80" y="5715000"/>
            <a:ext cx="9147179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Working by hand – mortar stones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11823"/>
          <a:stretch/>
        </p:blipFill>
        <p:spPr>
          <a:xfrm>
            <a:off x="395536" y="188640"/>
            <a:ext cx="8444046" cy="552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3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80" y="5715000"/>
            <a:ext cx="9147179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Drilling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43113" b="37322"/>
          <a:stretch/>
        </p:blipFill>
        <p:spPr>
          <a:xfrm>
            <a:off x="251520" y="1268760"/>
            <a:ext cx="2016224" cy="14977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776" y="900397"/>
            <a:ext cx="3416380" cy="43924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60648"/>
            <a:ext cx="367240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</a:t>
            </a:r>
          </a:p>
          <a:p>
            <a:r>
              <a:rPr lang="en-GB" dirty="0" smtClean="0"/>
              <a:t>Compressed air after 1883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0473" t="7232"/>
          <a:stretch/>
        </p:blipFill>
        <p:spPr>
          <a:xfrm>
            <a:off x="2627784" y="1700808"/>
            <a:ext cx="2275343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1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6110319"/>
            <a:ext cx="9144000" cy="549274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0000FF"/>
                </a:solidFill>
              </a:rPr>
              <a:t>Compressors marked the end of hand drilling</a:t>
            </a:r>
            <a:endParaRPr lang="en-GB" sz="3600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0391"/>
            <a:ext cx="1584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1850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6632"/>
            <a:ext cx="3600400" cy="582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2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133380"/>
            <a:ext cx="9001000" cy="598859"/>
          </a:xfrm>
        </p:spPr>
        <p:txBody>
          <a:bodyPr>
            <a:normAutofit fontScale="90000"/>
          </a:bodyPr>
          <a:lstStyle/>
          <a:p>
            <a:r>
              <a:rPr lang="en-GB" dirty="0" err="1" smtClean="0"/>
              <a:t>Leats</a:t>
            </a:r>
            <a:r>
              <a:rPr lang="en-GB" dirty="0" smtClean="0"/>
              <a:t> took water from becks to wheels…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237626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  late 1800s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84" y="948804"/>
            <a:ext cx="7595040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1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80" y="5715000"/>
            <a:ext cx="9147179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…using water over and over again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51" y="77694"/>
            <a:ext cx="6470271" cy="59006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01396" y="5715000"/>
            <a:ext cx="21595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From Coniston Copper by Eric </a:t>
            </a:r>
            <a:r>
              <a:rPr lang="en-GB" sz="1000" dirty="0"/>
              <a:t>H</a:t>
            </a:r>
            <a:r>
              <a:rPr lang="en-GB" sz="1000" dirty="0" smtClean="0"/>
              <a:t>olland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15772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110319"/>
            <a:ext cx="8563122" cy="549274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rgbClr val="0000FF"/>
                </a:solidFill>
              </a:rPr>
              <a:t>Early </a:t>
            </a:r>
            <a:r>
              <a:rPr lang="en-GB" b="1" dirty="0" smtClean="0">
                <a:solidFill>
                  <a:srgbClr val="0000FF"/>
                </a:solidFill>
              </a:rPr>
              <a:t>pumping - rag </a:t>
            </a:r>
            <a:r>
              <a:rPr lang="en-GB" b="1" dirty="0">
                <a:solidFill>
                  <a:srgbClr val="0000FF"/>
                </a:solidFill>
              </a:rPr>
              <a:t>and </a:t>
            </a:r>
            <a:r>
              <a:rPr lang="en-GB" b="1" dirty="0" smtClean="0">
                <a:solidFill>
                  <a:srgbClr val="0000FF"/>
                </a:solidFill>
              </a:rPr>
              <a:t>chain</a:t>
            </a:r>
            <a:endParaRPr lang="en-GB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961" y="642428"/>
            <a:ext cx="2614883" cy="5467891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2113" y="266815"/>
            <a:ext cx="2613803" cy="5843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60648"/>
            <a:ext cx="237626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  1500s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42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949280"/>
            <a:ext cx="8856984" cy="549274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0000FF"/>
                </a:solidFill>
              </a:rPr>
              <a:t>A pivot took the rods from the incline to the balance bob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5988" y="1695450"/>
            <a:ext cx="5524499" cy="386715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24286" y="925488"/>
            <a:ext cx="3352801" cy="2463800"/>
            <a:chOff x="0" y="825500"/>
            <a:chExt cx="3352801" cy="24638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901" y="965200"/>
              <a:ext cx="3263900" cy="23241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0" y="825500"/>
              <a:ext cx="224286" cy="1301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67544" y="260648"/>
            <a:ext cx="237626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  late 1700s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4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THE FINAL YEARS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4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Electrolyte processing from old dumps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72819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1912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64704"/>
            <a:ext cx="8100392" cy="508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7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589240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Mining ceased after Horse Level to surface was cleared but no ore was found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584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1942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2" t="1701" r="6303" b="8000"/>
          <a:stretch/>
        </p:blipFill>
        <p:spPr>
          <a:xfrm>
            <a:off x="2987824" y="239536"/>
            <a:ext cx="3165003" cy="50405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294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1611"/>
            <a:ext cx="7886700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Shaw went round a dangerous collapse with a new tunnel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88640"/>
            <a:ext cx="165618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1950s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2629" y="1867174"/>
            <a:ext cx="3564436" cy="482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7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Drop in price  for copper – you took down a pound and brought up 10 shillings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72819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1950s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7704" y="771886"/>
            <a:ext cx="5652864" cy="461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0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THE CONISTON COPPER PROJECT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75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Jack Roll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24482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after 1590s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08" y="1431895"/>
            <a:ext cx="8035282" cy="453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9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Horse gin - </a:t>
            </a:r>
            <a:r>
              <a:rPr lang="en-GB" dirty="0"/>
              <a:t>stop frame animation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9442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 1700s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01690"/>
            <a:ext cx="7774647" cy="447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4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Water –powered stamps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41630"/>
            <a:ext cx="194421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 1700s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06106"/>
            <a:ext cx="8602013" cy="486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9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926" y="6110319"/>
            <a:ext cx="7886700" cy="54927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Rotating stamps in action - cams lifting up stamps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4286" y="146649"/>
            <a:ext cx="6176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BREAKING UP THE ORE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02" y="1040876"/>
            <a:ext cx="7987521" cy="454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8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926" y="6110319"/>
            <a:ext cx="7886700" cy="54927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Rotating stamps in action - cams rotating stamps</a:t>
            </a: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4286" y="146649"/>
            <a:ext cx="6176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BREAKING UP THE ORE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1000125"/>
            <a:ext cx="82486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5949280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Model makers at work</a:t>
            </a:r>
            <a:endParaRPr lang="en-GB" sz="4400" b="1" dirty="0"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0"/>
            <a:ext cx="576064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1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751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4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276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9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420" y="6378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3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226</Words>
  <Application>Microsoft Office PowerPoint</Application>
  <PresentationFormat>On-screen Show (4:3)</PresentationFormat>
  <Paragraphs>55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Coniston Coppermines Part 4 Stephe Cove October 2026</vt:lpstr>
      <vt:lpstr>MINERS AND MACHINERY</vt:lpstr>
      <vt:lpstr>It wasn’t just “miners” at the mine</vt:lpstr>
      <vt:lpstr>Working by hand – mortar stones</vt:lpstr>
      <vt:lpstr>Drilling</vt:lpstr>
      <vt:lpstr>Compressors marked the end of hand drilling</vt:lpstr>
      <vt:lpstr>Leats took water from becks to wheels…</vt:lpstr>
      <vt:lpstr>…using water over and over again</vt:lpstr>
      <vt:lpstr>Early pumping - rag and chain</vt:lpstr>
      <vt:lpstr>A pivot took the rods from the incline to the balance bob</vt:lpstr>
      <vt:lpstr>THE FINAL YEARS</vt:lpstr>
      <vt:lpstr>Electrolyte processing from old dumps</vt:lpstr>
      <vt:lpstr>Mining ceased after Horse Level to surface was cleared but no ore was found</vt:lpstr>
      <vt:lpstr>Shaw went round a dangerous collapse with a new tunnel</vt:lpstr>
      <vt:lpstr>Drop in price  for copper – you took down a pound and brought up 10 shillings</vt:lpstr>
      <vt:lpstr>THE CONISTON COPPER PROJECT</vt:lpstr>
      <vt:lpstr>Jack Roll</vt:lpstr>
      <vt:lpstr>Horse gin - stop frame animation</vt:lpstr>
      <vt:lpstr>Water –powered stamps</vt:lpstr>
      <vt:lpstr>Rotating stamps in action - cams lifting up stamps</vt:lpstr>
      <vt:lpstr>Rotating stamps in action - cams rotating stamps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MINERS AND MACHINERY</dc:title>
  <dc:creator>stephe cove</dc:creator>
  <cp:lastModifiedBy>stephe cove</cp:lastModifiedBy>
  <cp:revision>7</cp:revision>
  <dcterms:created xsi:type="dcterms:W3CDTF">2026-10-13T16:42:24Z</dcterms:created>
  <dcterms:modified xsi:type="dcterms:W3CDTF">2026-10-14T19:03:26Z</dcterms:modified>
</cp:coreProperties>
</file>